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618" y="1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lidesharo.com/u/storage/ppt_18795/120d8-1405350280-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7158" y="500042"/>
            <a:ext cx="6143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Arial Black" pitchFamily="34" charset="0"/>
              </a:rPr>
              <a:t>Муниципальное бюджетное дошкольное образовательное учреждение детский сад № 22 «Колобок»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Arial Black" pitchFamily="34" charset="0"/>
              </a:rPr>
              <a:t> г. Павлово</a:t>
            </a:r>
            <a:endParaRPr lang="ru-RU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29124" y="6286520"/>
            <a:ext cx="115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2023 </a:t>
            </a:r>
            <a:r>
              <a:rPr lang="ru-RU" b="1" dirty="0" smtClean="0">
                <a:solidFill>
                  <a:srgbClr val="C00000"/>
                </a:solidFill>
              </a:rPr>
              <a:t>г.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8" name="Picture 2" descr="F:\фото детский сад\музей дорожных знаков\DSCF233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A1A2A4"/>
              </a:clrFrom>
              <a:clrTo>
                <a:srgbClr val="A1A2A4">
                  <a:alpha val="0"/>
                </a:srgbClr>
              </a:clrTo>
            </a:clrChange>
          </a:blip>
          <a:srcRect l="14144" t="23647" r="8722" b="7089"/>
          <a:stretch>
            <a:fillRect/>
          </a:stretch>
        </p:blipFill>
        <p:spPr bwMode="auto">
          <a:xfrm>
            <a:off x="5214942" y="3286124"/>
            <a:ext cx="3500462" cy="292895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236296" y="2564904"/>
            <a:ext cx="14620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Воспитатель:</a:t>
            </a:r>
          </a:p>
          <a:p>
            <a:r>
              <a:rPr lang="ru-RU" dirty="0" smtClean="0"/>
              <a:t>Тюрина А.И.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ds02.infourok.ru/uploads/ex/06cf/00033b1e-42097a9a/hello_html_m3f681ad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8434" name="Picture 2" descr="F:\фото детский сад\музей дорожных знаков\DSCF2330.JPG"/>
          <p:cNvPicPr>
            <a:picLocks noChangeAspect="1" noChangeArrowheads="1"/>
          </p:cNvPicPr>
          <p:nvPr/>
        </p:nvPicPr>
        <p:blipFill>
          <a:blip r:embed="rId3" cstate="print"/>
          <a:srcRect t="26679"/>
          <a:stretch>
            <a:fillRect/>
          </a:stretch>
        </p:blipFill>
        <p:spPr bwMode="auto">
          <a:xfrm>
            <a:off x="1000100" y="714356"/>
            <a:ext cx="7286676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ds02.infourok.ru/uploads/ex/06cf/00033b1e-42097a9a/hello_html_m3f681ad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4339" name="Picture 3" descr="F:\фото детский сад\музей дорожных знаков\DSCF2034.JPG"/>
          <p:cNvPicPr>
            <a:picLocks noChangeAspect="1" noChangeArrowheads="1"/>
          </p:cNvPicPr>
          <p:nvPr/>
        </p:nvPicPr>
        <p:blipFill>
          <a:blip r:embed="rId3" cstate="print"/>
          <a:srcRect t="9888"/>
          <a:stretch>
            <a:fillRect/>
          </a:stretch>
        </p:blipFill>
        <p:spPr bwMode="auto">
          <a:xfrm>
            <a:off x="1071538" y="642918"/>
            <a:ext cx="7072362" cy="542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ds02.infourok.ru/uploads/ex/06cf/00033b1e-42097a9a/hello_html_m3f681ad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5362" name="Picture 2" descr="F:\фото детский сад\музей дорожных знаков\DSCF2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714356"/>
            <a:ext cx="7143800" cy="5500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24</Words>
  <Application>Microsoft Office PowerPoint</Application>
  <PresentationFormat>Экран (4:3)</PresentationFormat>
  <Paragraphs>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3</cp:revision>
  <dcterms:modified xsi:type="dcterms:W3CDTF">2024-02-24T16:37:38Z</dcterms:modified>
</cp:coreProperties>
</file>